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72" r:id="rId15"/>
    <p:sldId id="266" r:id="rId16"/>
    <p:sldId id="267" r:id="rId17"/>
    <p:sldId id="268" r:id="rId18"/>
    <p:sldId id="273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E6A7062B-DEFB-40D7-8233-9DD1EE214970}"/>
    <pc:docChg chg="custSel addSld modSld sldOrd">
      <pc:chgData name="Fluitsma, D.W.P.M. (Daniel)" userId="aab17d33-b89b-4526-b7c1-165dab8f619f" providerId="ADAL" clId="{E6A7062B-DEFB-40D7-8233-9DD1EE214970}" dt="2024-02-26T14:30:43.816" v="7451" actId="20577"/>
      <pc:docMkLst>
        <pc:docMk/>
      </pc:docMkLst>
      <pc:sldChg chg="modSp mod">
        <pc:chgData name="Fluitsma, D.W.P.M. (Daniel)" userId="aab17d33-b89b-4526-b7c1-165dab8f619f" providerId="ADAL" clId="{E6A7062B-DEFB-40D7-8233-9DD1EE214970}" dt="2024-02-26T13:39:40.928" v="289" actId="20577"/>
        <pc:sldMkLst>
          <pc:docMk/>
          <pc:sldMk cId="4188854497" sldId="257"/>
        </pc:sldMkLst>
        <pc:spChg chg="mod">
          <ac:chgData name="Fluitsma, D.W.P.M. (Daniel)" userId="aab17d33-b89b-4526-b7c1-165dab8f619f" providerId="ADAL" clId="{E6A7062B-DEFB-40D7-8233-9DD1EE214970}" dt="2024-02-26T13:39:40.928" v="289" actId="20577"/>
          <ac:spMkLst>
            <pc:docMk/>
            <pc:sldMk cId="4188854497" sldId="257"/>
            <ac:spMk id="3" creationId="{BFC3A051-1DAC-716F-90D3-64A2CCB6476D}"/>
          </ac:spMkLst>
        </pc:spChg>
      </pc:sldChg>
      <pc:sldChg chg="modSp mod">
        <pc:chgData name="Fluitsma, D.W.P.M. (Daniel)" userId="aab17d33-b89b-4526-b7c1-165dab8f619f" providerId="ADAL" clId="{E6A7062B-DEFB-40D7-8233-9DD1EE214970}" dt="2024-02-26T13:45:08.706" v="1309" actId="20577"/>
        <pc:sldMkLst>
          <pc:docMk/>
          <pc:sldMk cId="529779019" sldId="258"/>
        </pc:sldMkLst>
        <pc:spChg chg="mod">
          <ac:chgData name="Fluitsma, D.W.P.M. (Daniel)" userId="aab17d33-b89b-4526-b7c1-165dab8f619f" providerId="ADAL" clId="{E6A7062B-DEFB-40D7-8233-9DD1EE214970}" dt="2024-02-26T13:39:59.424" v="351" actId="20577"/>
          <ac:spMkLst>
            <pc:docMk/>
            <pc:sldMk cId="529779019" sldId="258"/>
            <ac:spMk id="2" creationId="{49FFB269-3490-28C4-3D2B-554C54B7A768}"/>
          </ac:spMkLst>
        </pc:spChg>
        <pc:spChg chg="mod">
          <ac:chgData name="Fluitsma, D.W.P.M. (Daniel)" userId="aab17d33-b89b-4526-b7c1-165dab8f619f" providerId="ADAL" clId="{E6A7062B-DEFB-40D7-8233-9DD1EE214970}" dt="2024-02-26T13:45:08.706" v="1309" actId="20577"/>
          <ac:spMkLst>
            <pc:docMk/>
            <pc:sldMk cId="529779019" sldId="258"/>
            <ac:spMk id="3" creationId="{E94DF0BF-E4E5-F2B9-DEE3-4616A8FDFCE1}"/>
          </ac:spMkLst>
        </pc:spChg>
      </pc:sldChg>
      <pc:sldChg chg="modSp mod">
        <pc:chgData name="Fluitsma, D.W.P.M. (Daniel)" userId="aab17d33-b89b-4526-b7c1-165dab8f619f" providerId="ADAL" clId="{E6A7062B-DEFB-40D7-8233-9DD1EE214970}" dt="2024-02-26T13:48:26.474" v="1902" actId="20577"/>
        <pc:sldMkLst>
          <pc:docMk/>
          <pc:sldMk cId="155776177" sldId="259"/>
        </pc:sldMkLst>
        <pc:spChg chg="mod">
          <ac:chgData name="Fluitsma, D.W.P.M. (Daniel)" userId="aab17d33-b89b-4526-b7c1-165dab8f619f" providerId="ADAL" clId="{E6A7062B-DEFB-40D7-8233-9DD1EE214970}" dt="2024-02-26T13:45:51.078" v="1360" actId="20577"/>
          <ac:spMkLst>
            <pc:docMk/>
            <pc:sldMk cId="155776177" sldId="259"/>
            <ac:spMk id="2" creationId="{33F697CD-1044-4393-2AED-5C586B09A8CE}"/>
          </ac:spMkLst>
        </pc:spChg>
        <pc:spChg chg="mod">
          <ac:chgData name="Fluitsma, D.W.P.M. (Daniel)" userId="aab17d33-b89b-4526-b7c1-165dab8f619f" providerId="ADAL" clId="{E6A7062B-DEFB-40D7-8233-9DD1EE214970}" dt="2024-02-26T13:48:26.474" v="1902" actId="20577"/>
          <ac:spMkLst>
            <pc:docMk/>
            <pc:sldMk cId="155776177" sldId="259"/>
            <ac:spMk id="3" creationId="{22074391-542A-13E3-77EC-75C3D5ACE0A1}"/>
          </ac:spMkLst>
        </pc:spChg>
      </pc:sldChg>
      <pc:sldChg chg="modSp mod">
        <pc:chgData name="Fluitsma, D.W.P.M. (Daniel)" userId="aab17d33-b89b-4526-b7c1-165dab8f619f" providerId="ADAL" clId="{E6A7062B-DEFB-40D7-8233-9DD1EE214970}" dt="2024-02-26T13:53:09.976" v="2822" actId="20577"/>
        <pc:sldMkLst>
          <pc:docMk/>
          <pc:sldMk cId="3541904479" sldId="260"/>
        </pc:sldMkLst>
        <pc:spChg chg="mod">
          <ac:chgData name="Fluitsma, D.W.P.M. (Daniel)" userId="aab17d33-b89b-4526-b7c1-165dab8f619f" providerId="ADAL" clId="{E6A7062B-DEFB-40D7-8233-9DD1EE214970}" dt="2024-02-26T13:48:44.754" v="1941" actId="20577"/>
          <ac:spMkLst>
            <pc:docMk/>
            <pc:sldMk cId="3541904479" sldId="260"/>
            <ac:spMk id="2" creationId="{1CE9BB1D-BB83-5EE9-6DB9-67E0A284560E}"/>
          </ac:spMkLst>
        </pc:spChg>
        <pc:spChg chg="mod">
          <ac:chgData name="Fluitsma, D.W.P.M. (Daniel)" userId="aab17d33-b89b-4526-b7c1-165dab8f619f" providerId="ADAL" clId="{E6A7062B-DEFB-40D7-8233-9DD1EE214970}" dt="2024-02-26T13:53:09.976" v="2822" actId="20577"/>
          <ac:spMkLst>
            <pc:docMk/>
            <pc:sldMk cId="3541904479" sldId="260"/>
            <ac:spMk id="3" creationId="{716F0E5C-23F2-72E3-0954-E19427FACB42}"/>
          </ac:spMkLst>
        </pc:spChg>
      </pc:sldChg>
      <pc:sldChg chg="modSp new mod ord">
        <pc:chgData name="Fluitsma, D.W.P.M. (Daniel)" userId="aab17d33-b89b-4526-b7c1-165dab8f619f" providerId="ADAL" clId="{E6A7062B-DEFB-40D7-8233-9DD1EE214970}" dt="2024-02-26T13:45:24.160" v="1312" actId="20577"/>
        <pc:sldMkLst>
          <pc:docMk/>
          <pc:sldMk cId="2035737304" sldId="261"/>
        </pc:sldMkLst>
        <pc:spChg chg="mod">
          <ac:chgData name="Fluitsma, D.W.P.M. (Daniel)" userId="aab17d33-b89b-4526-b7c1-165dab8f619f" providerId="ADAL" clId="{E6A7062B-DEFB-40D7-8233-9DD1EE214970}" dt="2024-02-26T13:42:53.081" v="770" actId="20577"/>
          <ac:spMkLst>
            <pc:docMk/>
            <pc:sldMk cId="2035737304" sldId="261"/>
            <ac:spMk id="2" creationId="{6DC0DF5F-C809-D914-D465-E7B56653FD5F}"/>
          </ac:spMkLst>
        </pc:spChg>
        <pc:spChg chg="mod">
          <ac:chgData name="Fluitsma, D.W.P.M. (Daniel)" userId="aab17d33-b89b-4526-b7c1-165dab8f619f" providerId="ADAL" clId="{E6A7062B-DEFB-40D7-8233-9DD1EE214970}" dt="2024-02-26T13:45:24.160" v="1312" actId="20577"/>
          <ac:spMkLst>
            <pc:docMk/>
            <pc:sldMk cId="2035737304" sldId="261"/>
            <ac:spMk id="3" creationId="{09348EB9-DEA9-61F6-11EA-A7D4D3D099C3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3:56:06.993" v="3408" actId="20577"/>
        <pc:sldMkLst>
          <pc:docMk/>
          <pc:sldMk cId="1150279436" sldId="262"/>
        </pc:sldMkLst>
        <pc:spChg chg="mod">
          <ac:chgData name="Fluitsma, D.W.P.M. (Daniel)" userId="aab17d33-b89b-4526-b7c1-165dab8f619f" providerId="ADAL" clId="{E6A7062B-DEFB-40D7-8233-9DD1EE214970}" dt="2024-02-26T13:53:40.056" v="2866" actId="20577"/>
          <ac:spMkLst>
            <pc:docMk/>
            <pc:sldMk cId="1150279436" sldId="262"/>
            <ac:spMk id="2" creationId="{CB855385-8384-95A6-776E-30DBBACE9119}"/>
          </ac:spMkLst>
        </pc:spChg>
        <pc:spChg chg="mod">
          <ac:chgData name="Fluitsma, D.W.P.M. (Daniel)" userId="aab17d33-b89b-4526-b7c1-165dab8f619f" providerId="ADAL" clId="{E6A7062B-DEFB-40D7-8233-9DD1EE214970}" dt="2024-02-26T13:56:06.993" v="3408" actId="20577"/>
          <ac:spMkLst>
            <pc:docMk/>
            <pc:sldMk cId="1150279436" sldId="262"/>
            <ac:spMk id="3" creationId="{C8D3AFA3-ADB2-3135-6442-BAA3054CC0E0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3:59:29.998" v="3759" actId="20577"/>
        <pc:sldMkLst>
          <pc:docMk/>
          <pc:sldMk cId="3943265300" sldId="263"/>
        </pc:sldMkLst>
        <pc:spChg chg="mod">
          <ac:chgData name="Fluitsma, D.W.P.M. (Daniel)" userId="aab17d33-b89b-4526-b7c1-165dab8f619f" providerId="ADAL" clId="{E6A7062B-DEFB-40D7-8233-9DD1EE214970}" dt="2024-02-26T13:56:29.674" v="3471" actId="20577"/>
          <ac:spMkLst>
            <pc:docMk/>
            <pc:sldMk cId="3943265300" sldId="263"/>
            <ac:spMk id="2" creationId="{D964D161-3332-ACBC-3C49-34F572BD37AB}"/>
          </ac:spMkLst>
        </pc:spChg>
        <pc:spChg chg="mod">
          <ac:chgData name="Fluitsma, D.W.P.M. (Daniel)" userId="aab17d33-b89b-4526-b7c1-165dab8f619f" providerId="ADAL" clId="{E6A7062B-DEFB-40D7-8233-9DD1EE214970}" dt="2024-02-26T13:59:29.998" v="3759" actId="20577"/>
          <ac:spMkLst>
            <pc:docMk/>
            <pc:sldMk cId="3943265300" sldId="263"/>
            <ac:spMk id="3" creationId="{241E533C-1F65-C264-F644-AC381CF0E1CB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02:32.652" v="4009" actId="20577"/>
        <pc:sldMkLst>
          <pc:docMk/>
          <pc:sldMk cId="1463873420" sldId="264"/>
        </pc:sldMkLst>
        <pc:spChg chg="mod">
          <ac:chgData name="Fluitsma, D.W.P.M. (Daniel)" userId="aab17d33-b89b-4526-b7c1-165dab8f619f" providerId="ADAL" clId="{E6A7062B-DEFB-40D7-8233-9DD1EE214970}" dt="2024-02-26T13:59:45.186" v="3784" actId="20577"/>
          <ac:spMkLst>
            <pc:docMk/>
            <pc:sldMk cId="1463873420" sldId="264"/>
            <ac:spMk id="2" creationId="{5F8E543D-49C8-2F34-D078-4E78257C5F46}"/>
          </ac:spMkLst>
        </pc:spChg>
        <pc:spChg chg="mod">
          <ac:chgData name="Fluitsma, D.W.P.M. (Daniel)" userId="aab17d33-b89b-4526-b7c1-165dab8f619f" providerId="ADAL" clId="{E6A7062B-DEFB-40D7-8233-9DD1EE214970}" dt="2024-02-26T14:02:32.652" v="4009" actId="20577"/>
          <ac:spMkLst>
            <pc:docMk/>
            <pc:sldMk cId="1463873420" sldId="264"/>
            <ac:spMk id="3" creationId="{77E795DC-9323-24E2-5D91-D7C60FFD7330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17:31.132" v="6126" actId="20577"/>
        <pc:sldMkLst>
          <pc:docMk/>
          <pc:sldMk cId="4103031892" sldId="265"/>
        </pc:sldMkLst>
        <pc:spChg chg="mod">
          <ac:chgData name="Fluitsma, D.W.P.M. (Daniel)" userId="aab17d33-b89b-4526-b7c1-165dab8f619f" providerId="ADAL" clId="{E6A7062B-DEFB-40D7-8233-9DD1EE214970}" dt="2024-02-26T14:12:05.073" v="5446" actId="20577"/>
          <ac:spMkLst>
            <pc:docMk/>
            <pc:sldMk cId="4103031892" sldId="265"/>
            <ac:spMk id="2" creationId="{F63BF55D-6A7A-C46C-6AD2-DBADC29DE853}"/>
          </ac:spMkLst>
        </pc:spChg>
        <pc:spChg chg="mod">
          <ac:chgData name="Fluitsma, D.W.P.M. (Daniel)" userId="aab17d33-b89b-4526-b7c1-165dab8f619f" providerId="ADAL" clId="{E6A7062B-DEFB-40D7-8233-9DD1EE214970}" dt="2024-02-26T14:17:31.132" v="6126" actId="20577"/>
          <ac:spMkLst>
            <pc:docMk/>
            <pc:sldMk cId="4103031892" sldId="265"/>
            <ac:spMk id="3" creationId="{0226DC9C-6F21-ACE2-89A9-592522D9EBC3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15:15.365" v="5642" actId="20577"/>
        <pc:sldMkLst>
          <pc:docMk/>
          <pc:sldMk cId="2969538900" sldId="266"/>
        </pc:sldMkLst>
        <pc:spChg chg="mod">
          <ac:chgData name="Fluitsma, D.W.P.M. (Daniel)" userId="aab17d33-b89b-4526-b7c1-165dab8f619f" providerId="ADAL" clId="{E6A7062B-DEFB-40D7-8233-9DD1EE214970}" dt="2024-02-26T14:14:56.989" v="5622" actId="20577"/>
          <ac:spMkLst>
            <pc:docMk/>
            <pc:sldMk cId="2969538900" sldId="266"/>
            <ac:spMk id="2" creationId="{4C012501-698A-F1E0-1743-1E810E571E06}"/>
          </ac:spMkLst>
        </pc:spChg>
        <pc:spChg chg="mod">
          <ac:chgData name="Fluitsma, D.W.P.M. (Daniel)" userId="aab17d33-b89b-4526-b7c1-165dab8f619f" providerId="ADAL" clId="{E6A7062B-DEFB-40D7-8233-9DD1EE214970}" dt="2024-02-26T14:15:15.365" v="5642" actId="20577"/>
          <ac:spMkLst>
            <pc:docMk/>
            <pc:sldMk cId="2969538900" sldId="266"/>
            <ac:spMk id="3" creationId="{3AB58A6C-98DB-DFD9-3A5B-2FBDB76E0860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19:45.645" v="6602" actId="27636"/>
        <pc:sldMkLst>
          <pc:docMk/>
          <pc:sldMk cId="1440240709" sldId="267"/>
        </pc:sldMkLst>
        <pc:spChg chg="mod">
          <ac:chgData name="Fluitsma, D.W.P.M. (Daniel)" userId="aab17d33-b89b-4526-b7c1-165dab8f619f" providerId="ADAL" clId="{E6A7062B-DEFB-40D7-8233-9DD1EE214970}" dt="2024-02-26T14:17:41.747" v="6147" actId="20577"/>
          <ac:spMkLst>
            <pc:docMk/>
            <pc:sldMk cId="1440240709" sldId="267"/>
            <ac:spMk id="2" creationId="{6D4A44C2-FE80-D7DF-459A-BF7D56B58655}"/>
          </ac:spMkLst>
        </pc:spChg>
        <pc:spChg chg="mod">
          <ac:chgData name="Fluitsma, D.W.P.M. (Daniel)" userId="aab17d33-b89b-4526-b7c1-165dab8f619f" providerId="ADAL" clId="{E6A7062B-DEFB-40D7-8233-9DD1EE214970}" dt="2024-02-26T14:19:45.645" v="6602" actId="27636"/>
          <ac:spMkLst>
            <pc:docMk/>
            <pc:sldMk cId="1440240709" sldId="267"/>
            <ac:spMk id="3" creationId="{8581E45B-08FD-29BA-A6E2-132398CBC687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22:02.945" v="7113" actId="20577"/>
        <pc:sldMkLst>
          <pc:docMk/>
          <pc:sldMk cId="3018511382" sldId="268"/>
        </pc:sldMkLst>
        <pc:spChg chg="mod">
          <ac:chgData name="Fluitsma, D.W.P.M. (Daniel)" userId="aab17d33-b89b-4526-b7c1-165dab8f619f" providerId="ADAL" clId="{E6A7062B-DEFB-40D7-8233-9DD1EE214970}" dt="2024-02-26T14:19:56.641" v="6624" actId="20577"/>
          <ac:spMkLst>
            <pc:docMk/>
            <pc:sldMk cId="3018511382" sldId="268"/>
            <ac:spMk id="2" creationId="{E8E94C57-DDE9-84F3-DA33-8C6BC4036D85}"/>
          </ac:spMkLst>
        </pc:spChg>
        <pc:spChg chg="mod">
          <ac:chgData name="Fluitsma, D.W.P.M. (Daniel)" userId="aab17d33-b89b-4526-b7c1-165dab8f619f" providerId="ADAL" clId="{E6A7062B-DEFB-40D7-8233-9DD1EE214970}" dt="2024-02-26T14:22:02.945" v="7113" actId="20577"/>
          <ac:spMkLst>
            <pc:docMk/>
            <pc:sldMk cId="3018511382" sldId="268"/>
            <ac:spMk id="3" creationId="{4132840F-6CE5-49F0-1BE1-F04E6D46B6F8}"/>
          </ac:spMkLst>
        </pc:spChg>
      </pc:sldChg>
      <pc:sldChg chg="modSp new mod ord">
        <pc:chgData name="Fluitsma, D.W.P.M. (Daniel)" userId="aab17d33-b89b-4526-b7c1-165dab8f619f" providerId="ADAL" clId="{E6A7062B-DEFB-40D7-8233-9DD1EE214970}" dt="2024-02-26T14:13:15.479" v="5495" actId="20577"/>
        <pc:sldMkLst>
          <pc:docMk/>
          <pc:sldMk cId="3502814495" sldId="269"/>
        </pc:sldMkLst>
        <pc:spChg chg="mod">
          <ac:chgData name="Fluitsma, D.W.P.M. (Daniel)" userId="aab17d33-b89b-4526-b7c1-165dab8f619f" providerId="ADAL" clId="{E6A7062B-DEFB-40D7-8233-9DD1EE214970}" dt="2024-02-26T14:12:12.963" v="5471" actId="20577"/>
          <ac:spMkLst>
            <pc:docMk/>
            <pc:sldMk cId="3502814495" sldId="269"/>
            <ac:spMk id="2" creationId="{C88CF114-25DC-DDF0-0C35-84294180703C}"/>
          </ac:spMkLst>
        </pc:spChg>
        <pc:spChg chg="mod">
          <ac:chgData name="Fluitsma, D.W.P.M. (Daniel)" userId="aab17d33-b89b-4526-b7c1-165dab8f619f" providerId="ADAL" clId="{E6A7062B-DEFB-40D7-8233-9DD1EE214970}" dt="2024-02-26T14:13:15.479" v="5495" actId="20577"/>
          <ac:spMkLst>
            <pc:docMk/>
            <pc:sldMk cId="3502814495" sldId="269"/>
            <ac:spMk id="3" creationId="{1592B96E-9BCB-52A5-FBE8-2FB56D038BC0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13:49.407" v="5509" actId="20577"/>
        <pc:sldMkLst>
          <pc:docMk/>
          <pc:sldMk cId="2248686696" sldId="270"/>
        </pc:sldMkLst>
        <pc:spChg chg="mod">
          <ac:chgData name="Fluitsma, D.W.P.M. (Daniel)" userId="aab17d33-b89b-4526-b7c1-165dab8f619f" providerId="ADAL" clId="{E6A7062B-DEFB-40D7-8233-9DD1EE214970}" dt="2024-02-26T14:13:29.703" v="5500" actId="20577"/>
          <ac:spMkLst>
            <pc:docMk/>
            <pc:sldMk cId="2248686696" sldId="270"/>
            <ac:spMk id="2" creationId="{B2206B6A-12C3-E800-78DB-68650DB2C683}"/>
          </ac:spMkLst>
        </pc:spChg>
        <pc:spChg chg="mod">
          <ac:chgData name="Fluitsma, D.W.P.M. (Daniel)" userId="aab17d33-b89b-4526-b7c1-165dab8f619f" providerId="ADAL" clId="{E6A7062B-DEFB-40D7-8233-9DD1EE214970}" dt="2024-02-26T14:13:49.407" v="5509" actId="20577"/>
          <ac:spMkLst>
            <pc:docMk/>
            <pc:sldMk cId="2248686696" sldId="270"/>
            <ac:spMk id="3" creationId="{E9FD53B0-2C45-7331-A2A2-4F86A7A963BB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14:12.829" v="5524"/>
        <pc:sldMkLst>
          <pc:docMk/>
          <pc:sldMk cId="140949276" sldId="271"/>
        </pc:sldMkLst>
        <pc:spChg chg="mod">
          <ac:chgData name="Fluitsma, D.W.P.M. (Daniel)" userId="aab17d33-b89b-4526-b7c1-165dab8f619f" providerId="ADAL" clId="{E6A7062B-DEFB-40D7-8233-9DD1EE214970}" dt="2024-02-26T14:14:12.829" v="5524"/>
          <ac:spMkLst>
            <pc:docMk/>
            <pc:sldMk cId="140949276" sldId="271"/>
            <ac:spMk id="2" creationId="{8500E7D2-FBE9-3A06-8D7E-A7BF355E8B59}"/>
          </ac:spMkLst>
        </pc:spChg>
        <pc:spChg chg="mod">
          <ac:chgData name="Fluitsma, D.W.P.M. (Daniel)" userId="aab17d33-b89b-4526-b7c1-165dab8f619f" providerId="ADAL" clId="{E6A7062B-DEFB-40D7-8233-9DD1EE214970}" dt="2024-02-26T14:14:06.479" v="5523" actId="27636"/>
          <ac:spMkLst>
            <pc:docMk/>
            <pc:sldMk cId="140949276" sldId="271"/>
            <ac:spMk id="3" creationId="{9E0F77E5-511D-4808-2D37-2766BA7A72A4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14:42.618" v="5568" actId="20577"/>
        <pc:sldMkLst>
          <pc:docMk/>
          <pc:sldMk cId="1834090474" sldId="272"/>
        </pc:sldMkLst>
        <pc:spChg chg="mod">
          <ac:chgData name="Fluitsma, D.W.P.M. (Daniel)" userId="aab17d33-b89b-4526-b7c1-165dab8f619f" providerId="ADAL" clId="{E6A7062B-DEFB-40D7-8233-9DD1EE214970}" dt="2024-02-26T14:14:42.618" v="5568" actId="20577"/>
          <ac:spMkLst>
            <pc:docMk/>
            <pc:sldMk cId="1834090474" sldId="272"/>
            <ac:spMk id="2" creationId="{5154F382-DF7C-EAB2-B5B1-45C690CEAB02}"/>
          </ac:spMkLst>
        </pc:spChg>
        <pc:spChg chg="mod">
          <ac:chgData name="Fluitsma, D.W.P.M. (Daniel)" userId="aab17d33-b89b-4526-b7c1-165dab8f619f" providerId="ADAL" clId="{E6A7062B-DEFB-40D7-8233-9DD1EE214970}" dt="2024-02-26T14:14:35.870" v="5534" actId="20577"/>
          <ac:spMkLst>
            <pc:docMk/>
            <pc:sldMk cId="1834090474" sldId="272"/>
            <ac:spMk id="3" creationId="{6F570CEB-03A7-9583-B6D0-FB3DA8D1C804}"/>
          </ac:spMkLst>
        </pc:spChg>
      </pc:sldChg>
      <pc:sldChg chg="modSp new mod">
        <pc:chgData name="Fluitsma, D.W.P.M. (Daniel)" userId="aab17d33-b89b-4526-b7c1-165dab8f619f" providerId="ADAL" clId="{E6A7062B-DEFB-40D7-8233-9DD1EE214970}" dt="2024-02-26T14:30:43.816" v="7451" actId="20577"/>
        <pc:sldMkLst>
          <pc:docMk/>
          <pc:sldMk cId="100102048" sldId="273"/>
        </pc:sldMkLst>
        <pc:spChg chg="mod">
          <ac:chgData name="Fluitsma, D.W.P.M. (Daniel)" userId="aab17d33-b89b-4526-b7c1-165dab8f619f" providerId="ADAL" clId="{E6A7062B-DEFB-40D7-8233-9DD1EE214970}" dt="2024-02-26T14:29:15.900" v="7161" actId="20577"/>
          <ac:spMkLst>
            <pc:docMk/>
            <pc:sldMk cId="100102048" sldId="273"/>
            <ac:spMk id="2" creationId="{5DBC6FD7-F075-EF7E-8DA8-B0264E81B994}"/>
          </ac:spMkLst>
        </pc:spChg>
        <pc:spChg chg="mod">
          <ac:chgData name="Fluitsma, D.W.P.M. (Daniel)" userId="aab17d33-b89b-4526-b7c1-165dab8f619f" providerId="ADAL" clId="{E6A7062B-DEFB-40D7-8233-9DD1EE214970}" dt="2024-02-26T14:30:43.816" v="7451" actId="20577"/>
          <ac:spMkLst>
            <pc:docMk/>
            <pc:sldMk cId="100102048" sldId="273"/>
            <ac:spMk id="3" creationId="{F83C18B4-0441-FFCF-D7FB-1D3D9896188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A55C-3AEF-7BF0-4D74-F9C96CEE9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6237995-D2D1-DD83-42E2-24649ABA6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665213-CB59-BF07-66A3-63764E9C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D4FA52-78C1-B082-8717-B4C1CC4E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9283F46-A568-5CCF-E81A-30D9474CD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92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F831F-3649-4628-E3EA-2849E481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352DA99-2847-B9CF-C98C-218FEC870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C7FB61-5520-3A98-92B7-82514225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53345E-C605-CEF2-155B-7F1A8EF3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1C9CEA-46D1-7C34-01DC-DA0C4A22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63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13720CC-59C2-FD4E-DE41-ED043102E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F0301DA-4862-E6AF-6E47-E326A02AC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CDAF69-77E3-673D-1C54-2A12FC5F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20C2AC-5DE8-FEF3-8263-544C059D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07E62-0898-029A-1D3D-A8B31472D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69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7E4C0-74EB-2E90-0006-8FA1D591F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109E9D-F23F-A92C-B75F-A422F6FF5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397DB0-6547-3770-3E13-4FD945079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BDC0BE-0194-4BC1-93D5-E39C34AD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96D3CA-7CBF-5692-5698-95E3B7B0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581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DC8C7-EC9D-7A39-7361-834338AC0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71CE16-EF23-2FD1-FEBE-52D9ADE4E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BFE5D4-C140-FF87-D1DB-37EDA28C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6D6ED0-656E-2821-CA03-6A61A2626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F81BF1-9C7C-EF51-EA8B-5A6FC019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38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E5558-89FE-258F-D767-233C928E7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80B5CB-9519-09D7-BD75-AC5A587E1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42617B4-5DE7-49B6-9A5A-E57D8BA3E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FA23039-291F-B46C-2FF2-9B7EED60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428EAB-F0A2-CC3A-5CFB-03E71A49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B12DB2-14A1-A42D-AC68-8EBA1B7C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50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EDB6A9-2950-8FBE-A5C1-924C2142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9997E7-D3DC-3328-FCA2-AE355CD34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2FCF4D8-D40D-6F14-055D-D56D0DA0F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885A2C-4DDE-2537-15A3-BD18507E1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5FC3969-4D0E-92FB-C5A9-DBCC1C179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64674A0-E65E-0E22-DB06-D37D6634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CB1E3E5-3311-27FE-4AF5-F1BB5B36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950C475-8526-E78E-57B2-EB9ED595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93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31367-6911-4EE8-F332-8D9C28BC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5B1B9DC-EDA5-E386-7335-A87A2C55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4243B4-1233-82AC-356D-0B9EAB462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5ABD7D6-53EE-4531-D2D5-173872EB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92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E7CB0E2-5E35-D943-8DC2-F071413A8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22B5434-9F70-E5FB-3D9C-6D24CAE4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B4451C-E0F0-C08F-4E43-70329BC6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87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95E34-CC64-2832-A825-DBC72ECD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76DB8-9ADE-5446-3509-A97956D2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9147E6-5297-8934-6F58-BD237888E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68C4C2-700C-8DF1-0B81-3178EBEC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421D8F-6848-EE8B-2439-17AA7F9A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1C9D10-EB49-01E7-37FA-AF730797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6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8F8CE-C41E-FEC1-BA45-C276FD1CA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E2D3DDA-F26B-DAAD-718A-36F43543F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54A09E-15DE-2921-09A3-9160A9FC9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97F6AC-570A-0295-EBD5-4F416481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5D4A234-5B41-EFFC-CCBE-310E08E4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D157B9-7740-EC03-8C01-7B6AABCB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86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F975724-ECD6-1D16-0DD1-D39B9D5A6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A4DE5A-2150-7B58-908F-EBEF9EAB3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E6F948-949C-5007-3450-6C61B1D4E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4C55D-13F1-4669-ADB4-6EED35DACAE9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FE6227-6E6E-0B31-7304-174CFC7A6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DA2CA1-B45B-52DF-3A37-D4E0EED89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5FC93-20A8-4643-B713-244E94051B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660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8002E2D-73D5-3DF1-E03A-484CD70D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H8.1: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4F0F5C8-3398-6A89-E0E6-1C47C538B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behandelen</a:t>
            </a:r>
            <a:r>
              <a:rPr lang="en-US" dirty="0"/>
              <a:t> we de </a:t>
            </a:r>
            <a:r>
              <a:rPr lang="en-US" dirty="0" err="1"/>
              <a:t>deelvragen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Hoe is 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ontstaan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+ Hoe </a:t>
            </a:r>
            <a:r>
              <a:rPr lang="en-US" dirty="0" err="1"/>
              <a:t>ziet</a:t>
            </a:r>
            <a:r>
              <a:rPr lang="en-US" dirty="0"/>
              <a:t> 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eruit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+ Wat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problemen</a:t>
            </a:r>
            <a:r>
              <a:rPr lang="en-US" dirty="0"/>
              <a:t> van de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2139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BF55D-6A7A-C46C-6AD2-DBADC29D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26DC9C-6F21-ACE2-89A9-592522D9E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is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verdelen</a:t>
            </a:r>
            <a:r>
              <a:rPr lang="en-US" dirty="0"/>
              <a:t> in: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&amp;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werknemersverzekeringen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                                           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volksverzekeringen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&amp;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premie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Je </a:t>
            </a:r>
            <a:r>
              <a:rPr lang="en-US" dirty="0" err="1"/>
              <a:t>hebt</a:t>
            </a:r>
            <a:r>
              <a:rPr lang="en-US" dirty="0"/>
              <a:t> er </a:t>
            </a: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recht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of je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lag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</a:t>
            </a:r>
            <a:r>
              <a:rPr lang="en-US" dirty="0"/>
              <a:t>.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3031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CF114-25DC-DDF0-0C35-842941807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92B96E-9BCB-52A5-FBE8-2FB56D038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verdelen</a:t>
            </a:r>
            <a:r>
              <a:rPr lang="en-US" dirty="0"/>
              <a:t> in: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de </a:t>
            </a:r>
            <a:r>
              <a:rPr lang="en-US" dirty="0" err="1"/>
              <a:t>werknemersverzkeringen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+ de </a:t>
            </a:r>
            <a:r>
              <a:rPr lang="en-US" dirty="0" err="1"/>
              <a:t>volksverzekeringen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+ de </a:t>
            </a:r>
            <a:r>
              <a:rPr lang="en-US" dirty="0" err="1"/>
              <a:t>Zorgverzekeringwet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2814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06B6A-12C3-E800-78DB-68650DB2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werknemersverzkeringen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FD53B0-2C45-7331-A2A2-4F86A7A96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werknemersverzkeringen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de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WW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werklozen</a:t>
            </a:r>
            <a:r>
              <a:rPr lang="en-US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WULBZ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zieke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WIA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arbeidsongeschikte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8686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0E7D2-FBE9-3A06-8D7E-A7BF355E8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volksverzekeringen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0F77E5-511D-4808-2D37-2766BA7A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volksverzekeringen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de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AOW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van 67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ouder</a:t>
            </a:r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ANW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waarvan</a:t>
            </a:r>
            <a:r>
              <a:rPr lang="en-US" dirty="0"/>
              <a:t> de partner is overladen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AKW (</a:t>
            </a:r>
            <a:r>
              <a:rPr lang="en-US" dirty="0" err="1"/>
              <a:t>Kinderbijslag</a:t>
            </a:r>
            <a:r>
              <a:rPr lang="en-US" dirty="0"/>
              <a:t>)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kinderen</a:t>
            </a:r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Wet </a:t>
            </a:r>
            <a:r>
              <a:rPr lang="en-US" dirty="0" err="1"/>
              <a:t>langdurige</a:t>
            </a:r>
            <a:r>
              <a:rPr lang="en-US" dirty="0"/>
              <a:t> </a:t>
            </a:r>
            <a:r>
              <a:rPr lang="en-US" dirty="0" err="1"/>
              <a:t>zorg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thuiszorg</a:t>
            </a:r>
            <a:r>
              <a:rPr lang="en-US" dirty="0"/>
              <a:t>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aangepaste</a:t>
            </a:r>
            <a:r>
              <a:rPr lang="en-US" dirty="0"/>
              <a:t> </a:t>
            </a:r>
            <a:r>
              <a:rPr lang="en-US" dirty="0" err="1"/>
              <a:t>woning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          of </a:t>
            </a:r>
            <a:r>
              <a:rPr lang="en-US" dirty="0" err="1"/>
              <a:t>opname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verpleeghuis</a:t>
            </a:r>
            <a:r>
              <a:rPr lang="en-US" dirty="0"/>
              <a:t>.</a:t>
            </a:r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949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4F382-DF7C-EAB2-B5B1-45C690CEA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volksverzekeringen</a:t>
            </a:r>
            <a:r>
              <a:rPr lang="en-US" dirty="0"/>
              <a:t>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vervolg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570CEB-03A7-9583-B6D0-FB3DA8D1C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AOW, AKW </a:t>
            </a:r>
            <a:r>
              <a:rPr lang="en-US" dirty="0" err="1"/>
              <a:t>en</a:t>
            </a:r>
            <a:r>
              <a:rPr lang="en-US" dirty="0"/>
              <a:t> Wet </a:t>
            </a:r>
            <a:r>
              <a:rPr lang="en-US" dirty="0" err="1"/>
              <a:t>langdurige</a:t>
            </a:r>
            <a:r>
              <a:rPr lang="en-US" dirty="0"/>
              <a:t> </a:t>
            </a:r>
            <a:r>
              <a:rPr lang="en-US" dirty="0" err="1"/>
              <a:t>zorg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basisverzekeringen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omdat</a:t>
            </a:r>
            <a:r>
              <a:rPr lang="en-US" dirty="0"/>
              <a:t> ze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even </a:t>
            </a:r>
            <a:r>
              <a:rPr lang="en-US" dirty="0" err="1"/>
              <a:t>hoog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 err="1"/>
              <a:t>Voor</a:t>
            </a:r>
            <a:r>
              <a:rPr lang="en-US" dirty="0"/>
              <a:t> de AOW, ANW </a:t>
            </a:r>
            <a:r>
              <a:rPr lang="en-US" dirty="0" err="1"/>
              <a:t>en</a:t>
            </a:r>
            <a:r>
              <a:rPr lang="en-US" dirty="0"/>
              <a:t> Wet </a:t>
            </a:r>
            <a:r>
              <a:rPr lang="en-US" dirty="0" err="1"/>
              <a:t>langdurige</a:t>
            </a:r>
            <a:r>
              <a:rPr lang="en-US" dirty="0"/>
              <a:t> </a:t>
            </a:r>
            <a:r>
              <a:rPr lang="en-US" dirty="0" err="1"/>
              <a:t>zorg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4090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012501-698A-F1E0-1743-1E810E57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zorgverzekeringswet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B58A6C-98DB-DFD9-3A5B-2FBDB76E0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</a:t>
            </a:r>
            <a:r>
              <a:rPr lang="en-US" dirty="0" err="1"/>
              <a:t>Zorgverzekeringwet</a:t>
            </a:r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Alle burgers van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ouder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verplicht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basisverzekering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sluiten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zorgverzekeraar</a:t>
            </a:r>
            <a:r>
              <a:rPr lang="en-US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Alle burgers van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ouder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de </a:t>
            </a:r>
            <a:r>
              <a:rPr lang="en-US" dirty="0" err="1"/>
              <a:t>vrijheid</a:t>
            </a:r>
            <a:r>
              <a:rPr lang="en-US" dirty="0"/>
              <a:t> om </a:t>
            </a:r>
            <a:r>
              <a:rPr lang="en-US" dirty="0" err="1"/>
              <a:t>een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aanvullende</a:t>
            </a:r>
            <a:r>
              <a:rPr lang="en-US" dirty="0"/>
              <a:t> </a:t>
            </a:r>
            <a:r>
              <a:rPr lang="en-US" dirty="0" err="1"/>
              <a:t>zorgverzekering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sluiten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zorgvezekeraar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Voor</a:t>
            </a:r>
            <a:r>
              <a:rPr lang="en-US" dirty="0"/>
              <a:t> alle burgers van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ouder</a:t>
            </a:r>
            <a:r>
              <a:rPr lang="en-US" dirty="0"/>
              <a:t> </a:t>
            </a:r>
            <a:r>
              <a:rPr lang="en-US" dirty="0" err="1"/>
              <a:t>geldt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wettelijk</a:t>
            </a:r>
            <a:r>
              <a:rPr lang="en-US" dirty="0"/>
              <a:t> eigen </a:t>
            </a:r>
            <a:r>
              <a:rPr lang="en-US" dirty="0" err="1"/>
              <a:t>risico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in de </a:t>
            </a:r>
            <a:r>
              <a:rPr lang="en-US" dirty="0" err="1"/>
              <a:t>zorg</a:t>
            </a:r>
            <a:r>
              <a:rPr lang="en-US" dirty="0"/>
              <a:t> van 385 euro per </a:t>
            </a:r>
            <a:r>
              <a:rPr lang="en-US" dirty="0" err="1"/>
              <a:t>jaar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9538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A44C2-FE80-D7DF-459A-BF7D56B58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81E45B-08FD-29BA-A6E2-132398CBC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61436" cy="4351338"/>
          </a:xfrm>
        </p:spPr>
        <p:txBody>
          <a:bodyPr>
            <a:normAutofit/>
          </a:bodyPr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GEEN </a:t>
            </a:r>
            <a:r>
              <a:rPr lang="en-US" dirty="0" err="1"/>
              <a:t>verzekeringen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Je </a:t>
            </a:r>
            <a:r>
              <a:rPr lang="en-US" dirty="0" err="1"/>
              <a:t>hoeft</a:t>
            </a:r>
            <a:r>
              <a:rPr lang="en-US" dirty="0"/>
              <a:t> er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betalen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door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belastinginkomsten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belangrijkste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voorziening</a:t>
            </a:r>
            <a:r>
              <a:rPr lang="en-US" dirty="0"/>
              <a:t> is de </a:t>
            </a:r>
            <a:r>
              <a:rPr lang="en-US" dirty="0" err="1"/>
              <a:t>Participatiewet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die de </a:t>
            </a:r>
            <a:r>
              <a:rPr lang="en-US" dirty="0" err="1"/>
              <a:t>bijstandsuitkering</a:t>
            </a:r>
            <a:r>
              <a:rPr lang="en-US" dirty="0"/>
              <a:t> </a:t>
            </a:r>
            <a:r>
              <a:rPr lang="en-US" dirty="0" err="1"/>
              <a:t>regelt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Niet</a:t>
            </a:r>
            <a:r>
              <a:rPr lang="en-US" dirty="0"/>
              <a:t> de </a:t>
            </a:r>
            <a:r>
              <a:rPr lang="en-US" dirty="0" err="1"/>
              <a:t>Rijksoverheid</a:t>
            </a:r>
            <a:r>
              <a:rPr lang="en-US" dirty="0"/>
              <a:t>, maar de </a:t>
            </a:r>
            <a:r>
              <a:rPr lang="en-US" dirty="0" err="1"/>
              <a:t>gemeenten</a:t>
            </a:r>
            <a:r>
              <a:rPr lang="en-US" dirty="0"/>
              <a:t> </a:t>
            </a:r>
            <a:r>
              <a:rPr lang="en-US" dirty="0" err="1"/>
              <a:t>voeren</a:t>
            </a:r>
            <a:r>
              <a:rPr lang="en-US" dirty="0"/>
              <a:t> de </a:t>
            </a:r>
            <a:r>
              <a:rPr lang="en-US" dirty="0" err="1"/>
              <a:t>Participatiewet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0240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E94C57-DDE9-84F3-DA33-8C6BC403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Bijstand</a:t>
            </a:r>
            <a:r>
              <a:rPr lang="en-US" dirty="0"/>
              <a:t> (-</a:t>
            </a:r>
            <a:r>
              <a:rPr lang="en-US" dirty="0" err="1"/>
              <a:t>suitkering</a:t>
            </a:r>
            <a:r>
              <a:rPr lang="en-US" dirty="0"/>
              <a:t>)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32840F-6CE5-49F0-1BE1-F04E6D46B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bijstandsuitkering</a:t>
            </a:r>
            <a:r>
              <a:rPr lang="en-US" dirty="0"/>
              <a:t> is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die legal in Nederland </a:t>
            </a:r>
            <a:r>
              <a:rPr lang="en-US" dirty="0" err="1"/>
              <a:t>woont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inkomsten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(of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inkomsten</a:t>
            </a:r>
            <a:r>
              <a:rPr lang="en-US" dirty="0"/>
              <a:t> om van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leven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Bijstand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het </a:t>
            </a:r>
            <a:r>
              <a:rPr lang="en-US" dirty="0" err="1"/>
              <a:t>vangnet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het </a:t>
            </a:r>
            <a:r>
              <a:rPr lang="en-US" dirty="0" err="1"/>
              <a:t>stelsel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Krijg</a:t>
            </a:r>
            <a:r>
              <a:rPr lang="en-US" dirty="0"/>
              <a:t> je </a:t>
            </a:r>
            <a:r>
              <a:rPr lang="en-US" dirty="0" err="1"/>
              <a:t>bijstand</a:t>
            </a:r>
            <a:r>
              <a:rPr lang="en-US" dirty="0"/>
              <a:t> dan ben je </a:t>
            </a:r>
            <a:r>
              <a:rPr lang="en-US" dirty="0" err="1"/>
              <a:t>verplicht</a:t>
            </a:r>
            <a:r>
              <a:rPr lang="en-US" dirty="0"/>
              <a:t> om elk </a:t>
            </a:r>
            <a:r>
              <a:rPr lang="en-US" dirty="0" err="1"/>
              <a:t>aangeboden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. Ook al is het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je </a:t>
            </a:r>
            <a:r>
              <a:rPr lang="en-US" dirty="0" err="1"/>
              <a:t>niveau</a:t>
            </a:r>
            <a:r>
              <a:rPr lang="en-US" dirty="0"/>
              <a:t> of </a:t>
            </a:r>
            <a:r>
              <a:rPr lang="en-US" dirty="0" err="1"/>
              <a:t>vind</a:t>
            </a:r>
            <a:r>
              <a:rPr lang="en-US" dirty="0"/>
              <a:t> je het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leuk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Als je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weigert</a:t>
            </a:r>
            <a:r>
              <a:rPr lang="en-US" dirty="0"/>
              <a:t>, </a:t>
            </a:r>
            <a:r>
              <a:rPr lang="en-US" dirty="0" err="1"/>
              <a:t>kan</a:t>
            </a:r>
            <a:r>
              <a:rPr lang="en-US" dirty="0"/>
              <a:t> je </a:t>
            </a:r>
            <a:r>
              <a:rPr lang="en-US" dirty="0" err="1"/>
              <a:t>uitkering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gekort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8511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BC6FD7-F075-EF7E-8DA8-B0264E81B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armoede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honger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3C18B4-0441-FFCF-D7FB-1D3D98961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minder </a:t>
            </a:r>
            <a:r>
              <a:rPr lang="en-US" dirty="0" err="1"/>
              <a:t>armoede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ongelijkheid</a:t>
            </a:r>
            <a:r>
              <a:rPr lang="en-US" dirty="0"/>
              <a:t> in Nederland.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Toch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mensen</a:t>
            </a:r>
            <a:r>
              <a:rPr lang="en-US" dirty="0"/>
              <a:t> die in </a:t>
            </a:r>
            <a:r>
              <a:rPr lang="en-US" dirty="0" err="1"/>
              <a:t>armoede</a:t>
            </a:r>
            <a:r>
              <a:rPr lang="en-US" dirty="0"/>
              <a:t> </a:t>
            </a:r>
            <a:r>
              <a:rPr lang="en-US" dirty="0" err="1"/>
              <a:t>leven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honger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Zij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om in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basisbehoeften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eten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drinken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voorzien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Zij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geld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verzekeringen</a:t>
            </a:r>
            <a:r>
              <a:rPr lang="en-US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10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0DF5F-C809-D914-D465-E7B56653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 </a:t>
            </a:r>
            <a:r>
              <a:rPr lang="en-US" dirty="0" err="1"/>
              <a:t>ver</a:t>
            </a:r>
            <a:r>
              <a:rPr lang="en-US" dirty="0"/>
              <a:t> in de 19e </a:t>
            </a:r>
            <a:r>
              <a:rPr lang="en-US" dirty="0" err="1"/>
              <a:t>eeuw</a:t>
            </a:r>
            <a:r>
              <a:rPr lang="en-US" dirty="0"/>
              <a:t> in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348EB9-DEA9-61F6-11EA-A7D4D3D09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Nederland was tot 1850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nachtswakersstaat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zorgde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openbare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bescherming</a:t>
            </a:r>
            <a:r>
              <a:rPr lang="en-US" dirty="0"/>
              <a:t> van </a:t>
            </a:r>
            <a:r>
              <a:rPr lang="en-US" dirty="0" err="1"/>
              <a:t>bezit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verdediging</a:t>
            </a:r>
            <a:r>
              <a:rPr lang="en-US" dirty="0"/>
              <a:t> van de </a:t>
            </a:r>
            <a:r>
              <a:rPr lang="en-US" dirty="0" err="1"/>
              <a:t>landsgrenzen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zorde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: </a:t>
            </a:r>
            <a:r>
              <a:rPr lang="en-US" dirty="0" err="1"/>
              <a:t>onderwijs</a:t>
            </a:r>
            <a:r>
              <a:rPr lang="en-US" dirty="0"/>
              <a:t>, </a:t>
            </a:r>
            <a:r>
              <a:rPr lang="en-US" dirty="0" err="1"/>
              <a:t>gezondheidszorg</a:t>
            </a:r>
            <a:r>
              <a:rPr lang="en-US" dirty="0"/>
              <a:t>, </a:t>
            </a:r>
            <a:r>
              <a:rPr lang="en-US" dirty="0" err="1"/>
              <a:t>huisvesting</a:t>
            </a:r>
            <a:r>
              <a:rPr lang="en-US" dirty="0"/>
              <a:t>,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 (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toeslagen</a:t>
            </a:r>
            <a:r>
              <a:rPr lang="en-US" dirty="0"/>
              <a:t>), </a:t>
            </a:r>
            <a:r>
              <a:rPr lang="en-US" dirty="0" err="1"/>
              <a:t>arbeidsomstandigheden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milieu!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5737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6699B-9EEE-CCEF-5D20-6CBAB3D63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Verzorgingsstaat</a:t>
            </a:r>
            <a:r>
              <a:rPr lang="en-US" dirty="0"/>
              <a:t>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omschrijving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C3A051-1DAC-716F-90D3-64A2CCB64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verantwoordelijk</a:t>
            </a:r>
            <a:r>
              <a:rPr lang="en-US" dirty="0"/>
              <a:t> is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minimumniveau</a:t>
            </a:r>
            <a:r>
              <a:rPr lang="en-US" dirty="0"/>
              <a:t> van </a:t>
            </a:r>
            <a:r>
              <a:rPr lang="en-US" dirty="0" err="1"/>
              <a:t>bestaanszekerheid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alle burgers.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Bestaanszekerheid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dan met name over: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huisvesting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gezondheidszorg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onderwijs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nl-NL" dirty="0"/>
              <a:t>- inkomen/ welvaart.</a:t>
            </a:r>
          </a:p>
        </p:txBody>
      </p:sp>
    </p:spTree>
    <p:extLst>
      <p:ext uri="{BB962C8B-B14F-4D97-AF65-F5344CB8AC3E}">
        <p14:creationId xmlns:p14="http://schemas.microsoft.com/office/powerpoint/2010/main" val="418885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FB269-3490-28C4-3D2B-554C54B7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H8.1: </a:t>
            </a:r>
            <a:r>
              <a:rPr lang="en-US" dirty="0" err="1"/>
              <a:t>Ontstaan</a:t>
            </a:r>
            <a:r>
              <a:rPr lang="en-US" dirty="0"/>
              <a:t> van de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4DF0BF-E4E5-F2B9-DEE3-4616A8FD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873" y="1825625"/>
            <a:ext cx="11600871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Hoe is 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ontstaan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periode</a:t>
            </a:r>
            <a:r>
              <a:rPr lang="en-US" dirty="0"/>
              <a:t> 1850- 1950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gezien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overgangsperiode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Nederland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nachtwakerstaat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ontwikkelde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rond</a:t>
            </a:r>
            <a:r>
              <a:rPr lang="en-US" dirty="0"/>
              <a:t> 1900;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</a:t>
            </a:r>
            <a:r>
              <a:rPr lang="en-US" sz="2400" dirty="0"/>
              <a:t>+ 1854: </a:t>
            </a:r>
            <a:r>
              <a:rPr lang="en-US" sz="2400" dirty="0" err="1"/>
              <a:t>Armenwet</a:t>
            </a:r>
            <a:r>
              <a:rPr lang="en-US" sz="2400" dirty="0"/>
              <a:t>, voorlooper van de </a:t>
            </a:r>
            <a:r>
              <a:rPr lang="en-US" sz="2400" dirty="0" err="1"/>
              <a:t>bijstandsuitkering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+ 1874: Het ‘ </a:t>
            </a:r>
            <a:r>
              <a:rPr lang="en-US" sz="2400" dirty="0" err="1"/>
              <a:t>Kinderwetje</a:t>
            </a:r>
            <a:r>
              <a:rPr lang="en-US" sz="2400" dirty="0"/>
              <a:t> van </a:t>
            </a:r>
            <a:r>
              <a:rPr lang="en-US" sz="2400" dirty="0" err="1"/>
              <a:t>Van</a:t>
            </a:r>
            <a:r>
              <a:rPr lang="en-US" sz="2400" dirty="0"/>
              <a:t> Houten’, </a:t>
            </a:r>
            <a:r>
              <a:rPr lang="en-US" sz="2400" dirty="0" err="1"/>
              <a:t>verbod</a:t>
            </a:r>
            <a:r>
              <a:rPr lang="en-US" sz="2400" dirty="0"/>
              <a:t> op </a:t>
            </a:r>
            <a:r>
              <a:rPr lang="en-US" sz="2400" dirty="0" err="1"/>
              <a:t>kinderarbeid</a:t>
            </a:r>
            <a:r>
              <a:rPr lang="en-US" sz="2400" dirty="0"/>
              <a:t> in Nederland</a:t>
            </a:r>
            <a:br>
              <a:rPr lang="en-US" sz="2400" dirty="0"/>
            </a:br>
            <a:r>
              <a:rPr lang="en-US" sz="2400" dirty="0"/>
              <a:t> + 1919: De </a:t>
            </a:r>
            <a:r>
              <a:rPr lang="en-US" sz="2400" dirty="0" err="1"/>
              <a:t>Arbeidswet</a:t>
            </a:r>
            <a:r>
              <a:rPr lang="en-US" sz="2400" dirty="0"/>
              <a:t>; maximal 8 </a:t>
            </a:r>
            <a:r>
              <a:rPr lang="en-US" sz="2400" dirty="0" err="1"/>
              <a:t>uur</a:t>
            </a:r>
            <a:r>
              <a:rPr lang="en-US" sz="2400" dirty="0"/>
              <a:t> per </a:t>
            </a:r>
            <a:r>
              <a:rPr lang="en-US" sz="2400" dirty="0" err="1"/>
              <a:t>dag</a:t>
            </a:r>
            <a:r>
              <a:rPr lang="en-US" sz="2400" dirty="0"/>
              <a:t> </a:t>
            </a:r>
            <a:r>
              <a:rPr lang="en-US" sz="2400" dirty="0" err="1"/>
              <a:t>werken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977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F697CD-1044-4393-2AED-5C586B09A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voltooid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074391-542A-13E3-77EC-75C3D5ACE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1" y="1825625"/>
            <a:ext cx="1171170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periode</a:t>
            </a:r>
            <a:r>
              <a:rPr lang="en-US" dirty="0"/>
              <a:t> 1950- 2000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gezien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voltooid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Kenmerken van deze periode:</a:t>
            </a:r>
          </a:p>
          <a:p>
            <a:pPr marL="0" indent="0">
              <a:buNone/>
            </a:pPr>
            <a:r>
              <a:rPr lang="nl-NL" dirty="0"/>
              <a:t>+ het aantal sociale wetten (over inkomen en gezondheid van mensen) groeide;</a:t>
            </a:r>
          </a:p>
          <a:p>
            <a:pPr marL="0" indent="0">
              <a:buNone/>
            </a:pPr>
            <a:r>
              <a:rPr lang="nl-NL" dirty="0"/>
              <a:t>+ rond 1960 kende de Nederlandse verzorgingsstaat uitkeringen bij ziekte, </a:t>
            </a:r>
            <a:br>
              <a:rPr lang="nl-NL" dirty="0"/>
            </a:br>
            <a:r>
              <a:rPr lang="nl-NL" dirty="0"/>
              <a:t>    arbeidsongeschiktheid, werkloosheid en ouderdom;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 zeggen ook wel: “Er kwam </a:t>
            </a:r>
            <a:r>
              <a:rPr lang="nl-NL" b="1" dirty="0"/>
              <a:t>Sociale Zekerheid</a:t>
            </a:r>
            <a:r>
              <a:rPr lang="nl-NL" dirty="0"/>
              <a:t> voor iedereen”.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9BB1D-BB83-5EE9-6DB9-67E0A284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ingevoerd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6F0E5C-23F2-72E3-0954-E19427FAC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825625"/>
            <a:ext cx="11970327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Behalve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op het </a:t>
            </a:r>
            <a:r>
              <a:rPr lang="en-US" dirty="0" err="1"/>
              <a:t>gebied</a:t>
            </a:r>
            <a:r>
              <a:rPr lang="en-US" dirty="0"/>
              <a:t> van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 om het </a:t>
            </a:r>
            <a:r>
              <a:rPr lang="en-US" dirty="0" err="1"/>
              <a:t>welzijn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Welzijn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over de </a:t>
            </a:r>
            <a:r>
              <a:rPr lang="en-US" dirty="0" err="1"/>
              <a:t>lichamelijke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geestelijke</a:t>
            </a:r>
            <a:r>
              <a:rPr lang="en-US" dirty="0"/>
              <a:t> </a:t>
            </a:r>
            <a:r>
              <a:rPr lang="en-US" dirty="0" err="1"/>
              <a:t>gezondheid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wetten</a:t>
            </a:r>
            <a:r>
              <a:rPr lang="en-US" dirty="0"/>
              <a:t> die warden </a:t>
            </a:r>
            <a:r>
              <a:rPr lang="en-US" dirty="0" err="1"/>
              <a:t>ingevoerd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&amp; de </a:t>
            </a:r>
            <a:r>
              <a:rPr lang="en-US" dirty="0" err="1"/>
              <a:t>kinderbijslag</a:t>
            </a:r>
            <a:r>
              <a:rPr lang="en-US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bijdrage</a:t>
            </a:r>
            <a:r>
              <a:rPr lang="en-US" sz="2400" dirty="0"/>
              <a:t> van de </a:t>
            </a:r>
            <a:r>
              <a:rPr lang="en-US" sz="2400" dirty="0" err="1"/>
              <a:t>overheid</a:t>
            </a:r>
            <a:r>
              <a:rPr lang="en-US" sz="2400" dirty="0"/>
              <a:t> in de </a:t>
            </a:r>
            <a:r>
              <a:rPr lang="en-US" sz="2400" dirty="0" err="1"/>
              <a:t>kosten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het </a:t>
            </a:r>
            <a:r>
              <a:rPr lang="en-US" sz="2400" dirty="0" err="1"/>
              <a:t>opvoeden</a:t>
            </a:r>
            <a:r>
              <a:rPr lang="en-US" sz="2400" dirty="0"/>
              <a:t> van </a:t>
            </a:r>
            <a:r>
              <a:rPr lang="en-US" sz="2400" dirty="0" err="1"/>
              <a:t>kinderen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&amp;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sz="2400" dirty="0"/>
              <a:t>(om </a:t>
            </a:r>
            <a:r>
              <a:rPr lang="en-US" sz="2400" dirty="0" err="1"/>
              <a:t>mensen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helpen</a:t>
            </a:r>
            <a:r>
              <a:rPr lang="en-US" sz="2400" dirty="0"/>
              <a:t> met het </a:t>
            </a:r>
            <a:r>
              <a:rPr lang="en-US" sz="2400" dirty="0" err="1"/>
              <a:t>oplossen</a:t>
            </a:r>
            <a:r>
              <a:rPr lang="en-US" sz="2400" dirty="0"/>
              <a:t> van </a:t>
            </a:r>
            <a:r>
              <a:rPr lang="en-US" sz="2400" dirty="0" err="1"/>
              <a:t>hun</a:t>
            </a:r>
            <a:r>
              <a:rPr lang="en-US" sz="2400" dirty="0"/>
              <a:t> </a:t>
            </a:r>
            <a:r>
              <a:rPr lang="en-US" sz="2400" dirty="0" err="1"/>
              <a:t>problemen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                                                     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Opvoedkunde</a:t>
            </a:r>
            <a:r>
              <a:rPr lang="en-US" sz="2400" dirty="0"/>
              <a:t> </a:t>
            </a:r>
            <a:r>
              <a:rPr lang="en-US" sz="2400" dirty="0" err="1"/>
              <a:t>problemen</a:t>
            </a:r>
            <a:r>
              <a:rPr lang="en-US" sz="2400" dirty="0"/>
              <a:t> met </a:t>
            </a:r>
            <a:r>
              <a:rPr lang="en-US" sz="2400" dirty="0" err="1"/>
              <a:t>kinderen</a:t>
            </a:r>
            <a:r>
              <a:rPr lang="en-US" sz="2400" dirty="0"/>
              <a:t> of </a:t>
            </a:r>
            <a:r>
              <a:rPr lang="en-US" sz="2400" dirty="0" err="1"/>
              <a:t>psychologische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                                              </a:t>
            </a:r>
            <a:r>
              <a:rPr lang="en-US" sz="2400" dirty="0" err="1"/>
              <a:t>problemen</a:t>
            </a:r>
            <a:r>
              <a:rPr lang="en-US" sz="2400" dirty="0"/>
              <a:t> van </a:t>
            </a:r>
            <a:r>
              <a:rPr lang="en-US" sz="2400" dirty="0" err="1"/>
              <a:t>mensen</a:t>
            </a:r>
            <a:r>
              <a:rPr lang="en-US" sz="2400" dirty="0"/>
              <a:t>)</a:t>
            </a:r>
            <a:br>
              <a:rPr lang="en-US" sz="2400" dirty="0"/>
            </a:br>
            <a:r>
              <a:rPr lang="en-US" sz="2400" dirty="0"/>
              <a:t>&amp; </a:t>
            </a:r>
            <a:r>
              <a:rPr lang="en-US" dirty="0" err="1"/>
              <a:t>huurtoeslag</a:t>
            </a:r>
            <a:r>
              <a:rPr lang="en-US" dirty="0"/>
              <a:t> </a:t>
            </a:r>
            <a:r>
              <a:rPr lang="en-US" sz="2400" dirty="0"/>
              <a:t>(om </a:t>
            </a:r>
            <a:r>
              <a:rPr lang="en-US" sz="2400" dirty="0" err="1"/>
              <a:t>ervoor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zorgen</a:t>
            </a:r>
            <a:r>
              <a:rPr lang="en-US" sz="2400" dirty="0"/>
              <a:t> </a:t>
            </a:r>
            <a:r>
              <a:rPr lang="en-US" sz="2400" dirty="0" err="1"/>
              <a:t>dat</a:t>
            </a:r>
            <a:r>
              <a:rPr lang="en-US" sz="2400" dirty="0"/>
              <a:t> </a:t>
            </a:r>
            <a:r>
              <a:rPr lang="en-US" sz="2400" dirty="0" err="1"/>
              <a:t>mensen</a:t>
            </a:r>
            <a:r>
              <a:rPr lang="en-US" sz="2400" dirty="0"/>
              <a:t> met </a:t>
            </a:r>
            <a:r>
              <a:rPr lang="en-US" sz="2400" dirty="0" err="1"/>
              <a:t>een</a:t>
            </a:r>
            <a:r>
              <a:rPr lang="en-US" sz="2400" dirty="0"/>
              <a:t> lag </a:t>
            </a:r>
            <a:r>
              <a:rPr lang="en-US" sz="2400" dirty="0" err="1"/>
              <a:t>inkomen</a:t>
            </a:r>
            <a:r>
              <a:rPr lang="en-US" sz="2400" dirty="0"/>
              <a:t> </a:t>
            </a:r>
            <a:r>
              <a:rPr lang="en-US" sz="2400" dirty="0" err="1"/>
              <a:t>toch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                         in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goed</a:t>
            </a:r>
            <a:r>
              <a:rPr lang="en-US" sz="2400" dirty="0"/>
              <a:t> huis </a:t>
            </a:r>
            <a:r>
              <a:rPr lang="en-US" sz="2400" dirty="0" err="1"/>
              <a:t>kunnen</a:t>
            </a:r>
            <a:r>
              <a:rPr lang="en-US" sz="2400" dirty="0"/>
              <a:t> </a:t>
            </a:r>
            <a:r>
              <a:rPr lang="en-US" sz="2400" dirty="0" err="1"/>
              <a:t>wonen</a:t>
            </a:r>
            <a:r>
              <a:rPr lang="en-US" sz="2400" dirty="0"/>
              <a:t>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41904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55385-8384-95A6-776E-30DBBACE9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H8.2: Hoe </a:t>
            </a:r>
            <a:r>
              <a:rPr lang="en-US" dirty="0" err="1"/>
              <a:t>ziet</a:t>
            </a:r>
            <a:r>
              <a:rPr lang="en-US" dirty="0"/>
              <a:t> de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eruit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D3AFA3-ADB2-3135-6442-BAA3054CC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663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taken van de </a:t>
            </a:r>
            <a:r>
              <a:rPr lang="en-US" dirty="0" err="1"/>
              <a:t>overheid</a:t>
            </a:r>
            <a:r>
              <a:rPr lang="en-US" dirty="0"/>
              <a:t> in vier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verdelen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Beschermen</a:t>
            </a:r>
            <a:r>
              <a:rPr lang="en-US" dirty="0"/>
              <a:t> van burgers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verlies</a:t>
            </a:r>
            <a:r>
              <a:rPr lang="en-US" dirty="0"/>
              <a:t> van </a:t>
            </a:r>
            <a:r>
              <a:rPr lang="en-US" dirty="0" err="1"/>
              <a:t>inkomen</a:t>
            </a:r>
            <a:r>
              <a:rPr lang="en-US" dirty="0"/>
              <a:t> (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welzijnsvoorzieningen</a:t>
            </a:r>
            <a:r>
              <a:rPr lang="en-US" dirty="0"/>
              <a:t> (</a:t>
            </a:r>
            <a:r>
              <a:rPr lang="en-US" dirty="0" err="1"/>
              <a:t>gezondheidzorg</a:t>
            </a:r>
            <a:r>
              <a:rPr lang="en-US" dirty="0"/>
              <a:t>, </a:t>
            </a:r>
            <a:r>
              <a:rPr lang="en-US" dirty="0" err="1"/>
              <a:t>onderwijs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                                 </a:t>
            </a:r>
            <a:r>
              <a:rPr lang="en-US" dirty="0" err="1"/>
              <a:t>huisvesting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arm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rijk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zo </a:t>
            </a:r>
            <a:r>
              <a:rPr lang="en-US" dirty="0" err="1"/>
              <a:t>groot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;</a:t>
            </a:r>
          </a:p>
          <a:p>
            <a:pPr marL="514350" indent="-514350">
              <a:buAutoNum type="arabicPeriod"/>
            </a:pPr>
            <a:r>
              <a:rPr lang="en-US" dirty="0" err="1"/>
              <a:t>Bevorderen</a:t>
            </a:r>
            <a:r>
              <a:rPr lang="en-US" dirty="0"/>
              <a:t> van </a:t>
            </a:r>
            <a:r>
              <a:rPr lang="en-US" dirty="0" err="1"/>
              <a:t>voldoende</a:t>
            </a:r>
            <a:r>
              <a:rPr lang="en-US" dirty="0"/>
              <a:t> </a:t>
            </a:r>
            <a:r>
              <a:rPr lang="en-US" dirty="0" err="1"/>
              <a:t>werkgelegenheid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groei</a:t>
            </a:r>
            <a:r>
              <a:rPr lang="en-US" dirty="0"/>
              <a:t>, </a:t>
            </a:r>
            <a:r>
              <a:rPr lang="en-US" dirty="0" err="1"/>
              <a:t>banenplannen</a:t>
            </a:r>
            <a:r>
              <a:rPr lang="en-US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0279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4D161-3332-ACBC-3C49-34F572BD3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rechten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.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1E533C-1F65-C264-F644-AC381CF0E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grondrechten</a:t>
            </a:r>
            <a:r>
              <a:rPr lang="en-US" dirty="0"/>
              <a:t> die </a:t>
            </a:r>
            <a:r>
              <a:rPr lang="en-US" dirty="0" err="1"/>
              <a:t>gaan</a:t>
            </a:r>
            <a:r>
              <a:rPr lang="en-US" dirty="0"/>
              <a:t> over </a:t>
            </a:r>
            <a:r>
              <a:rPr lang="en-US" dirty="0" err="1"/>
              <a:t>welvaart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welzijn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b="1" dirty="0"/>
              <a:t>Artikel 19 GW: Werkgelegenheid; rechtspositie werknemers; arbeid</a:t>
            </a:r>
          </a:p>
          <a:p>
            <a:pPr marL="0" indent="0">
              <a:buNone/>
            </a:pPr>
            <a:r>
              <a:rPr lang="nl-NL" b="1" dirty="0"/>
              <a:t>Artikel 20 GW: Bestaanszeker­heid; welvaart; sociale zekerheid</a:t>
            </a:r>
          </a:p>
          <a:p>
            <a:pPr marL="0" indent="0">
              <a:buNone/>
            </a:pPr>
            <a:r>
              <a:rPr lang="nl-NL" b="1" dirty="0"/>
              <a:t>Artikel 21 GW: Milieu</a:t>
            </a:r>
            <a:br>
              <a:rPr lang="nl-NL" b="1" dirty="0"/>
            </a:br>
            <a:r>
              <a:rPr lang="nl-NL" b="1" dirty="0"/>
              <a:t>Artikel 22 GW: Volksgezond­heid; woonge­le­gen­heid; ontplooiing</a:t>
            </a:r>
          </a:p>
          <a:p>
            <a:pPr marL="0" indent="0">
              <a:buNone/>
            </a:pPr>
            <a:r>
              <a:rPr lang="nl-NL" b="1" dirty="0"/>
              <a:t>Artikel 23 GW: Het openbaar en bijzonder onderwijs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Deze grondrechten worden gezien als doelen van de Nederlandse regering,</a:t>
            </a:r>
            <a:br>
              <a:rPr lang="nl-NL" b="1" dirty="0"/>
            </a:br>
            <a:r>
              <a:rPr lang="nl-NL" b="1" dirty="0"/>
              <a:t>maar zijn niet (individueel) gegarandeerd!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326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E543D-49C8-2F34-D078-4E78257C5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E795DC-9323-24E2-5D91-D7C60FFD7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Stelsel</a:t>
            </a:r>
            <a:r>
              <a:rPr lang="en-US" dirty="0"/>
              <a:t> van ‘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’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doel</a:t>
            </a:r>
            <a:r>
              <a:rPr lang="en-US" dirty="0"/>
              <a:t> ‘om alle </a:t>
            </a:r>
            <a:r>
              <a:rPr lang="en-US" dirty="0" err="1"/>
              <a:t>mensen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voorzien</a:t>
            </a:r>
            <a:r>
              <a:rPr lang="en-US" dirty="0"/>
              <a:t>’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werklozen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zieken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arbeidsongeschikten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ouderen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38734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1126</Words>
  <Application>Microsoft Office PowerPoint</Application>
  <PresentationFormat>Breedbeeld</PresentationFormat>
  <Paragraphs>120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H8.1: Verzorgingsstaat</vt:lpstr>
      <vt:lpstr>Tot ver in de 19e eeuw in Nederland</vt:lpstr>
      <vt:lpstr>Verzorgingsstaat, een omschrijving</vt:lpstr>
      <vt:lpstr>H8.1: Ontstaan van de verzorgingsstaat</vt:lpstr>
      <vt:lpstr>De verzorgingsstaat wordt voltooid</vt:lpstr>
      <vt:lpstr>Nog meer wetten worden ingevoerd</vt:lpstr>
      <vt:lpstr>H8.2: Hoe ziet de verzorgingsstaat eruit?</vt:lpstr>
      <vt:lpstr>Sociale rechten in de Nederlandse Grondwet.</vt:lpstr>
      <vt:lpstr>Sociale zekerheid</vt:lpstr>
      <vt:lpstr>Sociale zekerheid</vt:lpstr>
      <vt:lpstr>Sociale verzekeringen</vt:lpstr>
      <vt:lpstr>De werknemersverzkeringen</vt:lpstr>
      <vt:lpstr>De volksverzekeringen</vt:lpstr>
      <vt:lpstr>De volksverzekeringen, een vervolg</vt:lpstr>
      <vt:lpstr>De zorgverzekeringswet</vt:lpstr>
      <vt:lpstr>Sociale voorzieningen</vt:lpstr>
      <vt:lpstr>Bijstand (-suitkering)</vt:lpstr>
      <vt:lpstr>Sociale zekerheid en toch armoede en honger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H8.1: Verzorgingsstaat</dc:title>
  <dc:creator>Fluitsma, D.W.P.M. (Daniel)</dc:creator>
  <cp:lastModifiedBy>Fluitsma, D.W.P.M. (Daniel)</cp:lastModifiedBy>
  <cp:revision>1</cp:revision>
  <dcterms:created xsi:type="dcterms:W3CDTF">2024-02-26T13:36:07Z</dcterms:created>
  <dcterms:modified xsi:type="dcterms:W3CDTF">2024-02-26T14:30:45Z</dcterms:modified>
</cp:coreProperties>
</file>